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1082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157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30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49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990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938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5301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167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622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31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694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322D4-B9DE-4AEF-8B5D-F2D0D20A343E}" type="datetimeFigureOut">
              <a:rPr lang="es-ES" smtClean="0"/>
              <a:t>10/06/2017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6B2EF-3CD6-480A-8CAE-79814DAA645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024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36170" y="253315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PE" b="1" cap="all" dirty="0">
                <a:latin typeface="Arial" panose="020B0604020202020204" pitchFamily="34" charset="0"/>
                <a:cs typeface="Arial" panose="020B0604020202020204" pitchFamily="34" charset="0"/>
              </a:rPr>
              <a:t>El ideal no es que un niño acumule conocimientos, sino que desarrolle capacidad</a:t>
            </a:r>
            <a:r>
              <a:rPr lang="es-PE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Resultado de imagen para nino capacidad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595" y="4374896"/>
            <a:ext cx="3834946" cy="2223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2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5948" y="28587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PE" b="1" cap="all" dirty="0">
                <a:latin typeface="Arial" panose="020B0604020202020204" pitchFamily="34" charset="0"/>
                <a:cs typeface="Arial" panose="020B0604020202020204" pitchFamily="34" charset="0"/>
              </a:rPr>
              <a:t>LA EDUCACIÓN ES LA RECONSTRUCCIÓN CONTINUA DE LA EXPERIENCIA</a:t>
            </a:r>
            <a:r>
              <a:rPr lang="es-PE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6" y="95069"/>
            <a:ext cx="3562350" cy="305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8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51015" y="2337209"/>
            <a:ext cx="9144000" cy="2387600"/>
          </a:xfrm>
        </p:spPr>
        <p:txBody>
          <a:bodyPr>
            <a:noAutofit/>
          </a:bodyPr>
          <a:lstStyle/>
          <a:p>
            <a:r>
              <a:rPr lang="es-PE" sz="5400" b="1" cap="all" dirty="0">
                <a:latin typeface="Arial" panose="020B0604020202020204" pitchFamily="34" charset="0"/>
                <a:cs typeface="Arial" panose="020B0604020202020204" pitchFamily="34" charset="0"/>
              </a:rPr>
              <a:t>UNA DEMOCRACIA ES MÁS QUE UNA FORMA DE GOBIERNO, ES PRIMORDIALMENTE UN MODO DE VIDA ASOCIADA.</a:t>
            </a:r>
            <a:endParaRPr lang="es-ES" sz="54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Resultado de imagen para niño trabajo en equip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4600135"/>
            <a:ext cx="4430717" cy="210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6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913358"/>
            <a:ext cx="9144000" cy="2387600"/>
          </a:xfrm>
        </p:spPr>
        <p:txBody>
          <a:bodyPr>
            <a:normAutofit/>
          </a:bodyPr>
          <a:lstStyle/>
          <a:p>
            <a:r>
              <a:rPr lang="es-PE" sz="5400" b="1" cap="all" dirty="0">
                <a:latin typeface="Arial" panose="020B0604020202020204" pitchFamily="34" charset="0"/>
                <a:cs typeface="Arial" panose="020B0604020202020204" pitchFamily="34" charset="0"/>
              </a:rPr>
              <a:t>LO QUE OCURRE EN EL PASADO, VUELVE HACER VIVIDO EN LA MEMORIA.</a:t>
            </a:r>
            <a:endParaRPr lang="es-ES" sz="54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Resultado de imagen para memoria niñ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958" y="3396343"/>
            <a:ext cx="61912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25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57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El ideal no es que un niño acumule conocimientos, sino que desarrolle capacidad.</vt:lpstr>
      <vt:lpstr>LA EDUCACIÓN ES LA RECONSTRUCCIÓN CONTINUA DE LA EXPERIENCIA.</vt:lpstr>
      <vt:lpstr>UNA DEMOCRACIA ES MÁS QUE UNA FORMA DE GOBIERNO, ES PRIMORDIALMENTE UN MODO DE VIDA ASOCIADA.</vt:lpstr>
      <vt:lpstr>LO QUE OCURRE EN EL PASADO, VUELVE HACER VIVIDO EN LA MEMORIA.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ideal no es que un niño acumule conocimientos, sino que desarrolle capacidad.</dc:title>
  <dc:creator>POSGRADO-33</dc:creator>
  <cp:lastModifiedBy>POSGRADO-33</cp:lastModifiedBy>
  <cp:revision>1</cp:revision>
  <dcterms:created xsi:type="dcterms:W3CDTF">2017-06-10T13:19:45Z</dcterms:created>
  <dcterms:modified xsi:type="dcterms:W3CDTF">2017-06-10T13:27:38Z</dcterms:modified>
</cp:coreProperties>
</file>